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56" y="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97" y="3644393"/>
            <a:ext cx="2944064" cy="1184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389" y="3125379"/>
            <a:ext cx="2617262" cy="1618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1456" y="1268116"/>
            <a:ext cx="4950624" cy="2784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" y="4550224"/>
            <a:ext cx="2969892" cy="26394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/>
              <a:t>• Mixed Vegetables    • Steamed Rice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15D456-3CF8-486F-AB74-0C40A896E14D}"/>
              </a:ext>
            </a:extLst>
          </p:cNvPr>
          <p:cNvCxnSpPr/>
          <p:nvPr/>
        </p:nvCxnSpPr>
        <p:spPr>
          <a:xfrm>
            <a:off x="3124200" y="1056020"/>
            <a:ext cx="6548" cy="58019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7AE65-4241-46B0-BCD1-9DDB62D2F1EA}"/>
              </a:ext>
            </a:extLst>
          </p:cNvPr>
          <p:cNvCxnSpPr/>
          <p:nvPr/>
        </p:nvCxnSpPr>
        <p:spPr>
          <a:xfrm>
            <a:off x="10172" y="3124200"/>
            <a:ext cx="61045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55918" y="113133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237946" y="113450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237946" y="3150759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-3623" y="316820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20" y="1431939"/>
            <a:ext cx="2951457" cy="1824718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B5E953-D880-48E5-8726-D78481E2C71C}"/>
              </a:ext>
            </a:extLst>
          </p:cNvPr>
          <p:cNvCxnSpPr/>
          <p:nvPr/>
        </p:nvCxnSpPr>
        <p:spPr>
          <a:xfrm>
            <a:off x="-26144" y="4829247"/>
            <a:ext cx="61155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05" y="4494927"/>
            <a:ext cx="3794868" cy="2276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753600" y="3865675"/>
            <a:ext cx="2209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VEG. &amp; STEAMED RICE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0668000" y="49530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10058400" y="5248704"/>
            <a:ext cx="2062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SOBA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VEG. &amp; NOODLES</a:t>
            </a:r>
          </a:p>
          <a:p>
            <a:r>
              <a:rPr lang="en-US" sz="1200" i="1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i="1">
                <a:solidFill>
                  <a:schemeClr val="accent2">
                    <a:lumMod val="60000"/>
                    <a:lumOff val="40000"/>
                  </a:schemeClr>
                </a:solidFill>
              </a:rPr>
              <a:t>640 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0668000" y="644043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B8EEAEFB-4020-40EF-B6D0-4BC8986E2B16}"/>
              </a:ext>
            </a:extLst>
          </p:cNvPr>
          <p:cNvSpPr/>
          <p:nvPr/>
        </p:nvSpPr>
        <p:spPr>
          <a:xfrm>
            <a:off x="6088976" y="0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SUSHI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1956</TotalTime>
  <Words>230</Words>
  <Application>Microsoft Office PowerPoint</Application>
  <PresentationFormat>Widescreen</PresentationFormat>
  <Paragraphs>104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101</cp:revision>
  <dcterms:created xsi:type="dcterms:W3CDTF">2019-04-22T00:54:34Z</dcterms:created>
  <dcterms:modified xsi:type="dcterms:W3CDTF">2019-05-08T02:25:24Z</dcterms:modified>
</cp:coreProperties>
</file>